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8" r:id="rId2"/>
    <p:sldId id="945" r:id="rId3"/>
    <p:sldId id="286" r:id="rId4"/>
    <p:sldId id="267" r:id="rId5"/>
    <p:sldId id="268" r:id="rId6"/>
    <p:sldId id="284" r:id="rId7"/>
    <p:sldId id="946" r:id="rId8"/>
    <p:sldId id="291" r:id="rId9"/>
    <p:sldId id="299" r:id="rId10"/>
    <p:sldId id="947" r:id="rId11"/>
    <p:sldId id="948" r:id="rId12"/>
    <p:sldId id="949" r:id="rId13"/>
    <p:sldId id="335" r:id="rId14"/>
    <p:sldId id="332" r:id="rId15"/>
    <p:sldId id="261" r:id="rId16"/>
    <p:sldId id="950" r:id="rId17"/>
    <p:sldId id="951" r:id="rId18"/>
    <p:sldId id="956" r:id="rId19"/>
    <p:sldId id="264" r:id="rId20"/>
    <p:sldId id="333" r:id="rId21"/>
    <p:sldId id="953" r:id="rId22"/>
    <p:sldId id="954" r:id="rId23"/>
    <p:sldId id="955" r:id="rId24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86122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6/14/19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instructors</a:t>
            </a:r>
          </a:p>
          <a:p>
            <a:r>
              <a:rPr lang="en-US" dirty="0"/>
              <a:t>Introduce participants: who you are, how you’re hoping to use </a:t>
            </a:r>
            <a:r>
              <a:rPr lang="en-US" dirty="0" err="1"/>
              <a:t>eBird</a:t>
            </a:r>
            <a:r>
              <a:rPr lang="en-US" dirty="0"/>
              <a:t> data (ok, if you’re just curious and don’t have any specific project in mind)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5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 available for 122 species today and over over 500 species by the end of the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the material from today is in this online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2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is collected in the form of a checklist: a list of all species observed in a single birding event.</a:t>
            </a:r>
          </a:p>
          <a:p>
            <a:r>
              <a:rPr lang="en-US" b="0" dirty="0"/>
              <a:t>Contrast to </a:t>
            </a:r>
            <a:r>
              <a:rPr lang="en-US" b="0" dirty="0" err="1"/>
              <a:t>iNaturalist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strong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9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6/14/19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2AF18B-665E-384E-BD32-D93961BE6BD6}"/>
              </a:ext>
            </a:extLst>
          </p:cNvPr>
          <p:cNvGrpSpPr/>
          <p:nvPr/>
        </p:nvGrpSpPr>
        <p:grpSpPr>
          <a:xfrm>
            <a:off x="1371600" y="1302012"/>
            <a:ext cx="8963202" cy="2400657"/>
            <a:chOff x="1371600" y="1759209"/>
            <a:chExt cx="8963202" cy="24006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2035407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4" y="1759209"/>
              <a:ext cx="423277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89EAC9-D261-A74C-8FD3-FF9B914A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5" y="546392"/>
            <a:ext cx="8586865" cy="3595560"/>
          </a:xfrm>
          <a:prstGeom prst="rect">
            <a:avLst/>
          </a:prstGeom>
        </p:spPr>
      </p:pic>
      <p:pic>
        <p:nvPicPr>
          <p:cNvPr id="9" name="Picture 8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2980F50C-95DA-7B4A-B6CC-567803C2E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210" y="3181253"/>
            <a:ext cx="3621397" cy="2716048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7AD9F5-6C34-FB45-93B2-44688509B0DD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DFD541-8EEA-BC49-AD79-AFEE3419898D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8B856A8-C441-624B-8574-081A87D6BE8E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8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6ED6AA0-B8A8-F341-98DB-55A1E204F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274" y="34725"/>
            <a:ext cx="9425001" cy="6280006"/>
          </a:xfrm>
          <a:prstGeom prst="rect">
            <a:avLst/>
          </a:prstGeom>
        </p:spPr>
      </p:pic>
      <p:pic>
        <p:nvPicPr>
          <p:cNvPr id="10" name="Picture 9" descr="A close up of a bird&#10;&#10;Description automatically generated">
            <a:extLst>
              <a:ext uri="{FF2B5EF4-FFF2-40B4-BE49-F238E27FC236}">
                <a16:creationId xmlns:a16="http://schemas.microsoft.com/office/drawing/2014/main" id="{D370BDF6-AD3D-2540-9466-DFE948170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82" y="2731627"/>
            <a:ext cx="4111113" cy="308213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815C3C-EFEE-AF42-8E44-4D6BDCB7B815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E476D5-A8DD-5447-A1D5-21AB9B332F53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2CC302D-D37F-6F4E-BCDE-3E5C9D03CD37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3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7" y="286095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AEF7EE6-F7C2-E247-8431-9D6042CD9344}"/>
              </a:ext>
            </a:extLst>
          </p:cNvPr>
          <p:cNvSpPr txBox="1">
            <a:spLocks/>
          </p:cNvSpPr>
          <p:nvPr/>
        </p:nvSpPr>
        <p:spPr bwMode="auto">
          <a:xfrm>
            <a:off x="552510" y="3905853"/>
            <a:ext cx="4963574" cy="20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2400" b="0" dirty="0">
                <a:solidFill>
                  <a:srgbClr val="4CA800"/>
                </a:solidFill>
              </a:rPr>
              <a:t>Working with </a:t>
            </a:r>
            <a:r>
              <a:rPr lang="en-US" sz="2400" b="0" dirty="0" err="1">
                <a:solidFill>
                  <a:srgbClr val="4CA800"/>
                </a:solidFill>
              </a:rPr>
              <a:t>eBird</a:t>
            </a:r>
            <a:r>
              <a:rPr lang="en-US" sz="2400" b="0" dirty="0">
                <a:solidFill>
                  <a:srgbClr val="4CA800"/>
                </a:solidFill>
              </a:rPr>
              <a:t> Status and Trends data products in R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Tom Auer &amp; Daniel Fink</a:t>
            </a:r>
            <a:endParaRPr lang="en-US" sz="2400" b="0" dirty="0">
              <a:solidFill>
                <a:srgbClr val="4CA800"/>
              </a:solidFill>
            </a:endParaRP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Friday 12-2 pm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Summit 5-6</a:t>
            </a: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5E6BFE-2097-874D-AD61-926AC079B3F3}"/>
              </a:ext>
            </a:extLst>
          </p:cNvPr>
          <p:cNvSpPr txBox="1">
            <a:spLocks/>
          </p:cNvSpPr>
          <p:nvPr/>
        </p:nvSpPr>
        <p:spPr bwMode="auto">
          <a:xfrm>
            <a:off x="552510" y="987430"/>
            <a:ext cx="4963574" cy="20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2400" b="0" dirty="0">
                <a:solidFill>
                  <a:srgbClr val="4CA800"/>
                </a:solidFill>
              </a:rPr>
              <a:t>Species Distributions and Population Trends with Citizen Science Data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Daniel Fink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Wednesday 4 pm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Summit 4</a:t>
            </a: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presence-absence data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mapping and summarizing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Workshop format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B79A13-BA09-0D46-B657-984F18F41D95}"/>
              </a:ext>
            </a:extLst>
          </p:cNvPr>
          <p:cNvSpPr txBox="1"/>
          <p:nvPr/>
        </p:nvSpPr>
        <p:spPr>
          <a:xfrm>
            <a:off x="2754924" y="1955409"/>
            <a:ext cx="6682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Participatory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Independent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Post-it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>
                <a:latin typeface="Calibri Light" panose="020F0302020204030204" pitchFamily="34" charset="0"/>
                <a:cs typeface="Calibri Light" panose="020F0302020204030204" pitchFamily="34" charset="0"/>
              </a:rPr>
              <a:t>Questions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3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645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461,509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10,419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(98%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702800" cy="6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603DF95-2B10-B441-860F-B9A7848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7494"/>
          </a:xfrm>
          <a:prstGeom prst="rect">
            <a:avLst/>
          </a:prstGeom>
        </p:spPr>
      </p:pic>
      <p:pic>
        <p:nvPicPr>
          <p:cNvPr id="20" name="Picture 19" descr="A small bird perched on a tree branch&#13;&#10;&#13;&#10;Description automatically generated">
            <a:extLst>
              <a:ext uri="{FF2B5EF4-FFF2-40B4-BE49-F238E27FC236}">
                <a16:creationId xmlns:a16="http://schemas.microsoft.com/office/drawing/2014/main" id="{0E0039F2-1397-BB43-9AEB-18525DEC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4572000" cy="3429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376DC1-FB90-C542-B831-D95DC3645187}"/>
              </a:ext>
            </a:extLst>
          </p:cNvPr>
          <p:cNvSpPr/>
          <p:nvPr/>
        </p:nvSpPr>
        <p:spPr>
          <a:xfrm>
            <a:off x="990600" y="133350"/>
            <a:ext cx="1447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E5167D0-E825-AD47-8104-7EC13EF8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82" y="0"/>
            <a:ext cx="7431437" cy="6366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13875</TotalTime>
  <Words>434</Words>
  <Application>Microsoft Macintosh PowerPoint</Application>
  <PresentationFormat>Widescreen</PresentationFormat>
  <Paragraphs>101</Paragraphs>
  <Slides>23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645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788</cp:revision>
  <cp:lastPrinted>2019-06-14T04:08:37Z</cp:lastPrinted>
  <dcterms:created xsi:type="dcterms:W3CDTF">2009-09-29T19:43:16Z</dcterms:created>
  <dcterms:modified xsi:type="dcterms:W3CDTF">2019-06-14T04:09:08Z</dcterms:modified>
</cp:coreProperties>
</file>